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6"/>
    <p:restoredTop sz="94545"/>
  </p:normalViewPr>
  <p:slideViewPr>
    <p:cSldViewPr snapToGrid="0" snapToObjects="1">
      <p:cViewPr varScale="1">
        <p:scale>
          <a:sx n="79" d="100"/>
          <a:sy n="79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DKG trips with Go Ahead Tours!  </a:t>
            </a:r>
            <a:r>
              <a:rPr lang="en-US" sz="4800" dirty="0" smtClean="0"/>
              <a:t>England, Scotland, &amp; </a:t>
            </a:r>
            <a:r>
              <a:rPr lang="en-US" sz="4800" dirty="0" err="1" smtClean="0"/>
              <a:t>ireland</a:t>
            </a:r>
            <a:r>
              <a:rPr lang="en-US" sz="4800" dirty="0" smtClean="0"/>
              <a:t>, 2016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Spain and Portugal, 2017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Merry Lewis and Marge Threewit,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11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Merry enjoying the view of the Cliff-top Imperial City of </a:t>
            </a:r>
            <a:r>
              <a:rPr lang="en-US" dirty="0" err="1" smtClean="0"/>
              <a:t>toledo</a:t>
            </a:r>
            <a:r>
              <a:rPr lang="en-US" dirty="0" smtClean="0"/>
              <a:t>, Spain.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85" y="1968613"/>
            <a:ext cx="4767943" cy="3575958"/>
          </a:xfrm>
        </p:spPr>
      </p:pic>
    </p:spTree>
    <p:extLst>
      <p:ext uri="{BB962C8B-B14F-4D97-AF65-F5344CB8AC3E}">
        <p14:creationId xmlns:p14="http://schemas.microsoft.com/office/powerpoint/2010/main" val="19835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191987" y="328360"/>
            <a:ext cx="4931227" cy="488564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Learning about olives with </a:t>
            </a:r>
            <a:r>
              <a:rPr lang="en-US" sz="4800" dirty="0" err="1" smtClean="0"/>
              <a:t>Beverlly</a:t>
            </a:r>
            <a:r>
              <a:rPr lang="en-US" sz="4800" dirty="0" smtClean="0"/>
              <a:t>  helms, Past international president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56" y="328360"/>
            <a:ext cx="3515058" cy="4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4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63681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better way to meet, get to know </a:t>
            </a:r>
            <a:r>
              <a:rPr lang="en-US" sz="4000" dirty="0" err="1" smtClean="0"/>
              <a:t>dkg</a:t>
            </a:r>
            <a:r>
              <a:rPr lang="en-US" sz="4000" dirty="0" smtClean="0"/>
              <a:t> members, and see the world?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DKG Go Ahead tours!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88" y="2194378"/>
            <a:ext cx="4419308" cy="3311525"/>
          </a:xfrm>
        </p:spPr>
      </p:pic>
    </p:spTree>
    <p:extLst>
      <p:ext uri="{BB962C8B-B14F-4D97-AF65-F5344CB8AC3E}">
        <p14:creationId xmlns:p14="http://schemas.microsoft.com/office/powerpoint/2010/main" val="20644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25" y="14695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Buckingham Palace in England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The Flag up, says the queen is in!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48" y="1583872"/>
            <a:ext cx="7701637" cy="3969019"/>
          </a:xfrm>
        </p:spPr>
      </p:pic>
    </p:spTree>
    <p:extLst>
      <p:ext uri="{BB962C8B-B14F-4D97-AF65-F5344CB8AC3E}">
        <p14:creationId xmlns:p14="http://schemas.microsoft.com/office/powerpoint/2010/main" val="178155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" y="163286"/>
            <a:ext cx="6498771" cy="50618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sir </a:t>
            </a:r>
            <a:r>
              <a:rPr lang="en-US" sz="4000" dirty="0" err="1" smtClean="0"/>
              <a:t>walter</a:t>
            </a:r>
            <a:r>
              <a:rPr lang="en-US" sz="4000" dirty="0" smtClean="0"/>
              <a:t> </a:t>
            </a:r>
            <a:r>
              <a:rPr lang="en-US" sz="4000" dirty="0" err="1" smtClean="0"/>
              <a:t>scott’s</a:t>
            </a:r>
            <a:r>
              <a:rPr lang="en-US" sz="4000" dirty="0" smtClean="0"/>
              <a:t> home </a:t>
            </a:r>
            <a:r>
              <a:rPr lang="en-US" sz="4800" dirty="0" smtClean="0"/>
              <a:t>Abbotsford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Scotland.  </a:t>
            </a:r>
            <a:br>
              <a:rPr lang="en-US" sz="4000" dirty="0" smtClean="0"/>
            </a:br>
            <a:r>
              <a:rPr lang="en-US" sz="3600" dirty="0" smtClean="0"/>
              <a:t>What an eclectic collection he gathered in his home.  How exciting to see where he sat to write his books!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2" y="1002391"/>
            <a:ext cx="5149346" cy="4222752"/>
          </a:xfrm>
        </p:spPr>
      </p:pic>
    </p:spTree>
    <p:extLst>
      <p:ext uri="{BB962C8B-B14F-4D97-AF65-F5344CB8AC3E}">
        <p14:creationId xmlns:p14="http://schemas.microsoft.com/office/powerpoint/2010/main" val="6772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3488634" cy="41644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Marge with Group having the “time of our lives”!</a:t>
            </a:r>
            <a:br>
              <a:rPr lang="en-US" sz="4000" dirty="0" smtClean="0"/>
            </a:br>
            <a:r>
              <a:rPr lang="en-US" dirty="0" smtClean="0"/>
              <a:t>Beautiful Killarney Castle in Ireland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7" y="288232"/>
            <a:ext cx="6274498" cy="5178289"/>
          </a:xfrm>
        </p:spPr>
      </p:pic>
    </p:spTree>
    <p:extLst>
      <p:ext uri="{BB962C8B-B14F-4D97-AF65-F5344CB8AC3E}">
        <p14:creationId xmlns:p14="http://schemas.microsoft.com/office/powerpoint/2010/main" val="2538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Merry and Marge after Carriage Ride around Killarney Castle.  Wow! What fun!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25" y="2063750"/>
            <a:ext cx="6435899" cy="3311525"/>
          </a:xfrm>
        </p:spPr>
      </p:pic>
    </p:spTree>
    <p:extLst>
      <p:ext uri="{BB962C8B-B14F-4D97-AF65-F5344CB8AC3E}">
        <p14:creationId xmlns:p14="http://schemas.microsoft.com/office/powerpoint/2010/main" val="19621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685800"/>
            <a:ext cx="10989128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DkG</a:t>
            </a:r>
            <a:r>
              <a:rPr lang="en-US" sz="4400" dirty="0" smtClean="0"/>
              <a:t> members enjoying lunch and Fellowship at The circle of </a:t>
            </a:r>
            <a:r>
              <a:rPr lang="en-US" sz="4400" dirty="0" err="1" smtClean="0"/>
              <a:t>kerry</a:t>
            </a:r>
            <a:r>
              <a:rPr lang="en-US" sz="4400" dirty="0" smtClean="0"/>
              <a:t>, </a:t>
            </a:r>
            <a:r>
              <a:rPr lang="en-US" sz="4400" dirty="0" err="1" smtClean="0"/>
              <a:t>ireland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55" y="2063750"/>
            <a:ext cx="6430239" cy="3311525"/>
          </a:xfrm>
        </p:spPr>
      </p:pic>
    </p:spTree>
    <p:extLst>
      <p:ext uri="{BB962C8B-B14F-4D97-AF65-F5344CB8AC3E}">
        <p14:creationId xmlns:p14="http://schemas.microsoft.com/office/powerpoint/2010/main" val="78127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Now on to Portugal and Spain!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You can meet anyone on these trips, even the next International President, Cathy Daugherty!  She’s standing next to Merry!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59" y="2210707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1653107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849085"/>
            <a:ext cx="5274128" cy="39678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Lisbon had something for </a:t>
            </a:r>
            <a:r>
              <a:rPr lang="en-US" dirty="0" smtClean="0"/>
              <a:t>everyone . . </a:t>
            </a:r>
            <a:r>
              <a:rPr lang="en-US" smtClean="0"/>
              <a:t>. music</a:t>
            </a:r>
            <a:r>
              <a:rPr lang="en-US" dirty="0"/>
              <a:t>, food and beautiful statues. 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" b="11163"/>
          <a:stretch/>
        </p:blipFill>
        <p:spPr>
          <a:xfrm>
            <a:off x="6955972" y="244929"/>
            <a:ext cx="3233056" cy="5176157"/>
          </a:xfrm>
        </p:spPr>
      </p:pic>
    </p:spTree>
    <p:extLst>
      <p:ext uri="{BB962C8B-B14F-4D97-AF65-F5344CB8AC3E}">
        <p14:creationId xmlns:p14="http://schemas.microsoft.com/office/powerpoint/2010/main" val="4741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 </a:t>
            </a:r>
            <a:r>
              <a:rPr lang="en-US" dirty="0" err="1"/>
              <a:t>Sevilla</a:t>
            </a:r>
            <a:r>
              <a:rPr lang="en-US" dirty="0"/>
              <a:t>, Spanish Plaza, El Alcazar, Palace of Don </a:t>
            </a:r>
            <a:r>
              <a:rPr lang="en-US" dirty="0" smtClean="0"/>
              <a:t>Pedro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2080079"/>
            <a:ext cx="6435899" cy="3311525"/>
          </a:xfrm>
        </p:spPr>
      </p:pic>
      <p:sp>
        <p:nvSpPr>
          <p:cNvPr id="3" name="TextBox 2"/>
          <p:cNvSpPr txBox="1"/>
          <p:nvPr/>
        </p:nvSpPr>
        <p:spPr>
          <a:xfrm>
            <a:off x="7396843" y="2220687"/>
            <a:ext cx="39351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</a:rPr>
              <a:t>“Every stop offers a Kodak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moment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and picture 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taking is definitely part of the tour.”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90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102</TotalTime>
  <Words>159</Words>
  <Application>Microsoft Macintosh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DKG trips with Go Ahead Tours!  England, Scotland, &amp; ireland, 2016 Spain and Portugal, 2017</vt:lpstr>
      <vt:lpstr>Buckingham Palace in England The Flag up, says the queen is in!</vt:lpstr>
      <vt:lpstr> sir walter scott’s home Abbotsford  in Scotland.   What an eclectic collection he gathered in his home.  How exciting to see where he sat to write his books!</vt:lpstr>
      <vt:lpstr>Marge with Group having the “time of our lives”! Beautiful Killarney Castle in Ireland</vt:lpstr>
      <vt:lpstr>Merry and Marge after Carriage Ride around Killarney Castle.  Wow! What fun!</vt:lpstr>
      <vt:lpstr>DkG members enjoying lunch and Fellowship at The circle of kerry, ireland</vt:lpstr>
      <vt:lpstr>Now on to Portugal and Spain! You can meet anyone on these trips, even the next International President, Cathy Daugherty!  She’s standing next to Merry!</vt:lpstr>
      <vt:lpstr>Lisbon had something for everyone . . . music, food and beautiful statues. </vt:lpstr>
      <vt:lpstr>In Sevilla, Spanish Plaza, El Alcazar, Palace of Don Pedro</vt:lpstr>
      <vt:lpstr>Merry enjoying the view of the Cliff-top Imperial City of toledo, Spain.</vt:lpstr>
      <vt:lpstr>Learning about olives with Beverlly  helms, Past international president</vt:lpstr>
      <vt:lpstr>What better way to meet, get to know dkg members, and see the world?   DKG Go Ahead tours!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DKG trips with Go Ahead Tours!</dc:title>
  <dc:creator>Marge Threewit</dc:creator>
  <cp:lastModifiedBy>Marge Threewit</cp:lastModifiedBy>
  <cp:revision>17</cp:revision>
  <dcterms:created xsi:type="dcterms:W3CDTF">2017-11-26T01:33:32Z</dcterms:created>
  <dcterms:modified xsi:type="dcterms:W3CDTF">2017-11-29T21:05:14Z</dcterms:modified>
</cp:coreProperties>
</file>